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666"/>
    <a:srgbClr val="9C4661"/>
    <a:srgbClr val="00B050"/>
    <a:srgbClr val="2EADC8"/>
    <a:srgbClr val="4BB8C8"/>
    <a:srgbClr val="14C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8"/>
    <p:restoredTop sz="86418"/>
  </p:normalViewPr>
  <p:slideViewPr>
    <p:cSldViewPr snapToGrid="0">
      <p:cViewPr varScale="1">
        <p:scale>
          <a:sx n="112" d="100"/>
          <a:sy n="112" d="100"/>
        </p:scale>
        <p:origin x="85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159" d="100"/>
          <a:sy n="159" d="100"/>
        </p:scale>
        <p:origin x="26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2DDFACD-E316-024E-BA67-B35267AA24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B14F34-F1BD-2643-8AE4-6EDA372BE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1B467-AE7C-8E4A-99B1-71ADD0063080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41375A-48E3-F94E-99B8-C5D58DD489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DE54DF-94A3-2A43-8A83-B36FA76600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3FA0B-7497-0440-8F12-34A9AF4608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33690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09D8F-645E-7A47-A26C-3AE5D93189EB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DB758-D4CC-9343-8F4F-0A92C428D4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42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3DB758-D4CC-9343-8F4F-0A92C428D46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81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413BF-DB83-AD4A-B792-76636F426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D18B00-4A61-4E4C-A2D4-4BE954AE6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2948C3-98D1-1C4A-BCA3-A0AA9E8D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EAA5BB-B5E5-5D48-94BC-1AA4F72D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475FC2-5EBD-B741-8C33-DA6174B0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365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4E5FC-C199-2D4A-B6E8-0D5717BB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80B33A-14B2-4D46-95BA-E5532873D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1D43C1-373B-2840-91D6-CA95546A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C9D98-6958-5B4C-8AA5-B4C9BCABE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CF48FC-2EB5-F848-965A-842AA007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82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2E92D25-818B-104B-A086-1696FEC92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92625B-51C2-4D44-8048-13591038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E242A-76F1-B940-854D-6EBFDAD5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86531A-EDEA-FC4F-A985-DC302EFF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A48384-FF9F-A648-801B-AB7B8FC1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45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C5E8F-46E1-8C46-B191-AF929E473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7E4F60-92EA-7144-8DA3-7FCE49359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chemeClr val="accent1"/>
              </a:buClr>
              <a:defRPr sz="24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804928-23D0-D440-8D2A-CF182B14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38140C-8A19-3540-BC6F-B60A81C9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DED6E-C74A-F540-94E7-53D0A32C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40B7E-5AD3-B044-91EB-2E4AEE6AB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603F17-5BCD-1641-801F-5D181CA18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1"/>
            <a:ext cx="10515600" cy="266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B0E5A8-1787-C140-9BD9-F53A17E1D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7A2D0A-F7D2-764C-A1CA-92DADCDC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C55048-D305-264D-AB71-DBA6821C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2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D16FC-8451-3A45-A414-88F09148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CD2533-44BE-6746-BFDB-3A7CDDEE4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4B7222-8739-9B4E-B322-FE59B9F0D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05849A-E74D-A44C-8011-C294F6E6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D58FD9-B897-D14C-9CC1-655DFFB0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119D5B-3DF5-E148-9FFD-AFC2975C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80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0EBD7-DE6F-B544-9AEB-DFFAA6D1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B6E839-B654-8F42-9420-0188D0A47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2334C7-4F2B-E245-9B3D-890DBB2A6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1F9CA6-B83C-BB47-BDE6-E3DCB516B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51251E-4CDF-814D-BBC9-3D7897CFC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342854E-B11A-3A44-AAB0-9AAB738B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35D04C5-BB59-4242-881A-9FDB7866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71FA6E8-E2D2-6749-AF73-9117D0B0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62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9B825A-2496-604D-BBE8-C26CCFD0C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C5AC7D-E16F-3C43-BC56-5E4FBA33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9E394C-5BC3-D44A-B1C5-8FDA6AD5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6A8BA1-B7E1-554F-85E5-CBF27633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2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F3C4A4B-6BFB-C84C-B2C0-BDE5A3C6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03A41F-F381-5845-9253-6342BBAD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678E68-0881-DE4D-B759-E94B1F13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93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314BB-F4C8-914C-80B2-305741FE4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B2FFDC-F74D-1D47-8227-62C155FF2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A3780E-AC00-8E4E-B3AE-086B85CAF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8AFF92-BA74-4E46-BC85-7C120C2F2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D96BFA-4CCF-FB4A-B9F1-6DB2A3A2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B53E31-7E7D-1943-B713-50907BB7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3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D8D24-21E0-F04C-9354-732D9DDF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BB256F-24FB-544E-9286-72633CF37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84DA24-D61E-0844-B4FC-76468460A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A189BA-87B7-8A4E-8DED-E0A4BE3F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E396FB-B9E6-4846-80A3-EC0C5BBA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106B35-5196-1045-943E-F79D6A9A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28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5736BF1-D8BA-9042-97FD-2589D3E0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3CD7DE-3AF5-CC48-98F9-233E00053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62D43E-F4A1-2B49-BBED-16A077013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A6C969-7FE0-114C-B408-54620667C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E49AA0-A728-FB42-8210-C447FCDB0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1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3137BEA7-9F98-A0A9-B64B-6807D1A49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285876"/>
              </p:ext>
            </p:extLst>
          </p:nvPr>
        </p:nvGraphicFramePr>
        <p:xfrm>
          <a:off x="380326" y="1238051"/>
          <a:ext cx="11474504" cy="3267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626">
                  <a:extLst>
                    <a:ext uri="{9D8B030D-6E8A-4147-A177-3AD203B41FA5}">
                      <a16:colId xmlns:a16="http://schemas.microsoft.com/office/drawing/2014/main" val="1814452551"/>
                    </a:ext>
                  </a:extLst>
                </a:gridCol>
                <a:gridCol w="2868626">
                  <a:extLst>
                    <a:ext uri="{9D8B030D-6E8A-4147-A177-3AD203B41FA5}">
                      <a16:colId xmlns:a16="http://schemas.microsoft.com/office/drawing/2014/main" val="1718689323"/>
                    </a:ext>
                  </a:extLst>
                </a:gridCol>
                <a:gridCol w="2868626">
                  <a:extLst>
                    <a:ext uri="{9D8B030D-6E8A-4147-A177-3AD203B41FA5}">
                      <a16:colId xmlns:a16="http://schemas.microsoft.com/office/drawing/2014/main" val="2733477643"/>
                    </a:ext>
                  </a:extLst>
                </a:gridCol>
                <a:gridCol w="2868626">
                  <a:extLst>
                    <a:ext uri="{9D8B030D-6E8A-4147-A177-3AD203B41FA5}">
                      <a16:colId xmlns:a16="http://schemas.microsoft.com/office/drawing/2014/main" val="3565778142"/>
                    </a:ext>
                  </a:extLst>
                </a:gridCol>
              </a:tblGrid>
              <a:tr h="380825">
                <a:tc>
                  <a:txBody>
                    <a:bodyPr/>
                    <a:lstStyle/>
                    <a:p>
                      <a:r>
                        <a:rPr lang="de-DE" sz="1800" b="0" dirty="0">
                          <a:latin typeface="+mn-lt"/>
                        </a:rPr>
                        <a:t>Besucher</a:t>
                      </a:r>
                    </a:p>
                  </a:txBody>
                  <a:tcPr marL="93567" marR="93567" marT="46784" marB="46784" anchor="ctr"/>
                </a:tc>
                <a:tc>
                  <a:txBody>
                    <a:bodyPr/>
                    <a:lstStyle/>
                    <a:p>
                      <a:r>
                        <a:rPr lang="de-DE" sz="1800" b="0" dirty="0">
                          <a:latin typeface="+mn-lt"/>
                        </a:rPr>
                        <a:t>Programm</a:t>
                      </a:r>
                    </a:p>
                  </a:txBody>
                  <a:tcPr marL="93567" marR="93567" marT="46784" marB="46784" anchor="ctr"/>
                </a:tc>
                <a:tc>
                  <a:txBody>
                    <a:bodyPr/>
                    <a:lstStyle/>
                    <a:p>
                      <a:r>
                        <a:rPr lang="de-DE" sz="1800" b="0" dirty="0">
                          <a:latin typeface="+mn-lt"/>
                        </a:rPr>
                        <a:t>Ressourcen Schule</a:t>
                      </a:r>
                    </a:p>
                  </a:txBody>
                  <a:tcPr marL="93567" marR="93567" marT="46784" marB="4678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>
                          <a:solidFill>
                            <a:schemeClr val="bg1"/>
                          </a:solidFill>
                          <a:latin typeface="+mn-lt"/>
                        </a:rPr>
                        <a:t>Unterlagen</a:t>
                      </a:r>
                      <a:endParaRPr lang="de-DE" sz="18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3567" marR="93567" marT="46784" marB="46784" anchor="ctr"/>
                </a:tc>
                <a:extLst>
                  <a:ext uri="{0D108BD9-81ED-4DB2-BD59-A6C34878D82A}">
                    <a16:rowId xmlns:a16="http://schemas.microsoft.com/office/drawing/2014/main" val="1239484204"/>
                  </a:ext>
                </a:extLst>
              </a:tr>
              <a:tr h="2886468"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Eckdaten wie </a:t>
                      </a:r>
                    </a:p>
                    <a:p>
                      <a:pPr marL="171450" indent="-171450">
                        <a:lnSpc>
                          <a:spcPts val="1520"/>
                        </a:lnSpc>
                        <a:buFontTx/>
                        <a:buChar char="-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Anzahl</a:t>
                      </a:r>
                    </a:p>
                    <a:p>
                      <a:pPr marL="171450" indent="-171450">
                        <a:lnSpc>
                          <a:spcPts val="1520"/>
                        </a:lnSpc>
                        <a:buFontTx/>
                        <a:buChar char="-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Anreise (Route klären)</a:t>
                      </a:r>
                    </a:p>
                    <a:p>
                      <a:pPr marL="171450" indent="-171450">
                        <a:lnSpc>
                          <a:spcPts val="1520"/>
                        </a:lnSpc>
                        <a:buFontTx/>
                        <a:buChar char="-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Treffpunkt</a:t>
                      </a:r>
                    </a:p>
                    <a:p>
                      <a:pPr marL="171450" indent="-171450">
                        <a:lnSpc>
                          <a:spcPts val="1520"/>
                        </a:lnSpc>
                        <a:buFontTx/>
                        <a:buChar char="-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Kontakt</a:t>
                      </a:r>
                    </a:p>
                    <a:p>
                      <a:pPr marL="171450" indent="-171450">
                        <a:lnSpc>
                          <a:spcPts val="1520"/>
                        </a:lnSpc>
                        <a:buFontTx/>
                        <a:buChar char="-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Erwartungen</a:t>
                      </a:r>
                      <a:endParaRPr lang="de-DE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de-DE" sz="1400" dirty="0"/>
                    </a:p>
                  </a:txBody>
                  <a:tcPr marL="93567" marR="93567" marT="46784" marB="46784"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93567" marR="93567" marT="46784" marB="46784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Personen</a:t>
                      </a:r>
                    </a:p>
                    <a:p>
                      <a:pPr>
                        <a:lnSpc>
                          <a:spcPts val="1520"/>
                        </a:lnSpc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Räume</a:t>
                      </a:r>
                    </a:p>
                    <a:p>
                      <a:pPr>
                        <a:lnSpc>
                          <a:spcPts val="1520"/>
                        </a:lnSpc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Zeitfenster</a:t>
                      </a:r>
                      <a:endParaRPr lang="de-DE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de-DE" sz="1400" dirty="0"/>
                    </a:p>
                    <a:p>
                      <a:endParaRPr lang="de-DE" sz="1400" dirty="0"/>
                    </a:p>
                  </a:txBody>
                  <a:tcPr marL="93567" marR="93567" marT="46784" marB="46784"/>
                </a:tc>
                <a:tc>
                  <a:txBody>
                    <a:bodyPr/>
                    <a:lstStyle/>
                    <a:p>
                      <a:pPr>
                        <a:lnSpc>
                          <a:spcPts val="1520"/>
                        </a:lnSpc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Dokumente</a:t>
                      </a:r>
                    </a:p>
                    <a:p>
                      <a:pPr>
                        <a:lnSpc>
                          <a:spcPts val="1520"/>
                        </a:lnSpc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Konzepte</a:t>
                      </a:r>
                    </a:p>
                    <a:p>
                      <a:pPr>
                        <a:lnSpc>
                          <a:spcPts val="1520"/>
                        </a:lnSpc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e-DE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de-DE" sz="1400" dirty="0"/>
                    </a:p>
                  </a:txBody>
                  <a:tcPr marL="93567" marR="93567" marT="46784" marB="46784"/>
                </a:tc>
                <a:extLst>
                  <a:ext uri="{0D108BD9-81ED-4DB2-BD59-A6C34878D82A}">
                    <a16:rowId xmlns:a16="http://schemas.microsoft.com/office/drawing/2014/main" val="2665249305"/>
                  </a:ext>
                </a:extLst>
              </a:tr>
            </a:tbl>
          </a:graphicData>
        </a:graphic>
      </p:graphicFrame>
      <p:graphicFrame>
        <p:nvGraphicFramePr>
          <p:cNvPr id="12" name="Tabelle 9">
            <a:extLst>
              <a:ext uri="{FF2B5EF4-FFF2-40B4-BE49-F238E27FC236}">
                <a16:creationId xmlns:a16="http://schemas.microsoft.com/office/drawing/2014/main" id="{F298129C-C53A-16E1-CD24-8360D35B8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451825"/>
              </p:ext>
            </p:extLst>
          </p:nvPr>
        </p:nvGraphicFramePr>
        <p:xfrm>
          <a:off x="380326" y="4770434"/>
          <a:ext cx="11474504" cy="162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9169">
                  <a:extLst>
                    <a:ext uri="{9D8B030D-6E8A-4147-A177-3AD203B41FA5}">
                      <a16:colId xmlns:a16="http://schemas.microsoft.com/office/drawing/2014/main" val="1814452551"/>
                    </a:ext>
                  </a:extLst>
                </a:gridCol>
                <a:gridCol w="5725335">
                  <a:extLst>
                    <a:ext uri="{9D8B030D-6E8A-4147-A177-3AD203B41FA5}">
                      <a16:colId xmlns:a16="http://schemas.microsoft.com/office/drawing/2014/main" val="1718689323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de-DE" b="0" dirty="0"/>
                        <a:t>Schwerpunkte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Schlussrunde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484204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249305"/>
                  </a:ext>
                </a:extLst>
              </a:tr>
            </a:tbl>
          </a:graphicData>
        </a:graphic>
      </p:graphicFrame>
      <p:pic>
        <p:nvPicPr>
          <p:cNvPr id="16" name="Grafik 15" descr="Ein Bild, das Grafiken, Schrift, Design enthält.&#10;&#10;Automatisch generierte Beschreibung">
            <a:extLst>
              <a:ext uri="{FF2B5EF4-FFF2-40B4-BE49-F238E27FC236}">
                <a16:creationId xmlns:a16="http://schemas.microsoft.com/office/drawing/2014/main" id="{FE359868-6DD5-D04F-FBEE-FAA2B020F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2513" y="184947"/>
            <a:ext cx="2792375" cy="942108"/>
          </a:xfrm>
          <a:prstGeom prst="rect">
            <a:avLst/>
          </a:prstGeom>
          <a:solidFill>
            <a:srgbClr val="CBE666"/>
          </a:solidFill>
        </p:spPr>
      </p:pic>
      <p:graphicFrame>
        <p:nvGraphicFramePr>
          <p:cNvPr id="18" name="Tabelle 14">
            <a:extLst>
              <a:ext uri="{FF2B5EF4-FFF2-40B4-BE49-F238E27FC236}">
                <a16:creationId xmlns:a16="http://schemas.microsoft.com/office/drawing/2014/main" id="{69CE23D6-BC28-9CDA-DF19-A5D4FC86B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35768"/>
              </p:ext>
            </p:extLst>
          </p:nvPr>
        </p:nvGraphicFramePr>
        <p:xfrm>
          <a:off x="380326" y="11703"/>
          <a:ext cx="8942187" cy="82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487">
                  <a:extLst>
                    <a:ext uri="{9D8B030D-6E8A-4147-A177-3AD203B41FA5}">
                      <a16:colId xmlns:a16="http://schemas.microsoft.com/office/drawing/2014/main" val="2708170863"/>
                    </a:ext>
                  </a:extLst>
                </a:gridCol>
                <a:gridCol w="3353477">
                  <a:extLst>
                    <a:ext uri="{9D8B030D-6E8A-4147-A177-3AD203B41FA5}">
                      <a16:colId xmlns:a16="http://schemas.microsoft.com/office/drawing/2014/main" val="3039989127"/>
                    </a:ext>
                  </a:extLst>
                </a:gridCol>
                <a:gridCol w="1892223">
                  <a:extLst>
                    <a:ext uri="{9D8B030D-6E8A-4147-A177-3AD203B41FA5}">
                      <a16:colId xmlns:a16="http://schemas.microsoft.com/office/drawing/2014/main" val="4251386488"/>
                    </a:ext>
                  </a:extLst>
                </a:gridCol>
              </a:tblGrid>
              <a:tr h="822310">
                <a:tc>
                  <a:txBody>
                    <a:bodyPr/>
                    <a:lstStyle/>
                    <a:p>
                      <a:r>
                        <a:rPr lang="de-DE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Planungstool Schulvisite</a:t>
                      </a:r>
                    </a:p>
                  </a:txBody>
                  <a:tcPr marL="0" marR="0" marB="72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Schule: </a:t>
                      </a:r>
                    </a:p>
                  </a:txBody>
                  <a:tcPr marL="0" marR="0" marB="7200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Datum:</a:t>
                      </a:r>
                    </a:p>
                  </a:txBody>
                  <a:tcPr marL="0" marR="0" marB="7200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145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821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BE666"/>
      </a:accent1>
      <a:accent2>
        <a:srgbClr val="F9795D"/>
      </a:accent2>
      <a:accent3>
        <a:srgbClr val="91D6E2"/>
      </a:accent3>
      <a:accent4>
        <a:srgbClr val="00AE88"/>
      </a:accent4>
      <a:accent5>
        <a:srgbClr val="C3A7D7"/>
      </a:accent5>
      <a:accent6>
        <a:srgbClr val="91D6E2"/>
      </a:accent6>
      <a:hlink>
        <a:srgbClr val="5E194C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E5CEA2094A434C858D27727E97DAF8" ma:contentTypeVersion="17" ma:contentTypeDescription="Ein neues Dokument erstellen." ma:contentTypeScope="" ma:versionID="160a5fe7cb8adad36b3948a2b2af74ab">
  <xsd:schema xmlns:xsd="http://www.w3.org/2001/XMLSchema" xmlns:xs="http://www.w3.org/2001/XMLSchema" xmlns:p="http://schemas.microsoft.com/office/2006/metadata/properties" xmlns:ns2="49628d1a-828c-407a-a831-12aadff51b53" xmlns:ns3="6264ba82-1e9f-494d-8cab-cff42b6a85a3" targetNamespace="http://schemas.microsoft.com/office/2006/metadata/properties" ma:root="true" ma:fieldsID="9784afc0c1036c6247b220f8324af4e5" ns2:_="" ns3:_="">
    <xsd:import namespace="49628d1a-828c-407a-a831-12aadff51b53"/>
    <xsd:import namespace="6264ba82-1e9f-494d-8cab-cff42b6a85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28d1a-828c-407a-a831-12aadff51b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42ab625f-ca7a-470b-bc54-ce2e773200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4ba82-1e9f-494d-8cab-cff42b6a85a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5ac0629a-e712-4d5d-8a90-f14830d3a193}" ma:internalName="TaxCatchAll" ma:showField="CatchAllData" ma:web="6264ba82-1e9f-494d-8cab-cff42b6a85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628d1a-828c-407a-a831-12aadff51b53">
      <Terms xmlns="http://schemas.microsoft.com/office/infopath/2007/PartnerControls"/>
    </lcf76f155ced4ddcb4097134ff3c332f>
    <TaxCatchAll xmlns="6264ba82-1e9f-494d-8cab-cff42b6a85a3" xsi:nil="true"/>
  </documentManagement>
</p:properties>
</file>

<file path=customXml/itemProps1.xml><?xml version="1.0" encoding="utf-8"?>
<ds:datastoreItem xmlns:ds="http://schemas.openxmlformats.org/officeDocument/2006/customXml" ds:itemID="{0B4725F3-A5BD-40E1-908C-23FF480AC6EC}">
  <ds:schemaRefs>
    <ds:schemaRef ds:uri="49628d1a-828c-407a-a831-12aadff51b53"/>
    <ds:schemaRef ds:uri="6264ba82-1e9f-494d-8cab-cff42b6a85a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C7D5B30-EBFC-4CBE-946C-BACC768710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F9C21B-D2DD-4315-9940-6D3A35453874}">
  <ds:schemaRefs>
    <ds:schemaRef ds:uri="http://schemas.microsoft.com/office/infopath/2007/PartnerControls"/>
    <ds:schemaRef ds:uri="49628d1a-828c-407a-a831-12aadff51b53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6264ba82-1e9f-494d-8cab-cff42b6a85a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Macintosh PowerPoint</Application>
  <PresentationFormat>Breitbild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Uhh Haa</cp:lastModifiedBy>
  <cp:revision>21</cp:revision>
  <cp:lastPrinted>2023-06-11T12:52:45Z</cp:lastPrinted>
  <dcterms:created xsi:type="dcterms:W3CDTF">2019-11-29T16:30:31Z</dcterms:created>
  <dcterms:modified xsi:type="dcterms:W3CDTF">2023-06-25T08:39:26Z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0x010100B8E5CEA2094A434C858D27727E97DAF8</vt:lpwstr>
  </property>
  <property fmtid="{D5CDD505-2E9C-101B-9397-08002B2CF9AE}" pid="3" name="MediaServiceImageTags">
    <vt:lpwstr/>
  </property>
</Properties>
</file>